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30" autoAdjust="0"/>
  </p:normalViewPr>
  <p:slideViewPr>
    <p:cSldViewPr snapToGrid="0">
      <p:cViewPr varScale="1">
        <p:scale>
          <a:sx n="54" d="100"/>
          <a:sy n="54" d="100"/>
        </p:scale>
        <p:origin x="12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DFA5-AA8B-6C0A-78F6-441B8AAB6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8C76B-E5D1-1FD8-41FE-7C1FEFB96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011D6C-8D11-D462-5F86-1E018FA471FA}"/>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7A9499B1-FB60-F38A-2506-8FF5D8A31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8748A-C8E1-CB1D-CECE-82BA8D77E931}"/>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263587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D79B-030E-F443-5472-5DD240F276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6281A3-5ADD-616C-30DF-46AC4FA49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79EFA-50EF-F469-F23A-2F187A27C76C}"/>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214D6404-FA3B-A0CE-01A4-A31F945E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B05BF-6BC4-E7A2-6D16-D976371F9D01}"/>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14882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B5A93-120B-8155-77BA-A0E2C2531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86713-EAAC-387D-21CA-D9958FC92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4AD5F-C119-0034-6AD5-1A6D3A75ECC8}"/>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8775B49D-6C5F-9A3D-A1BB-55E7FB717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10B24-59FA-AF5C-4BE6-27716B0061D8}"/>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372479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0361-BA5D-F7E1-8B06-7116B4D779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FDAB0-D27F-2311-1CDE-B06E61E86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07C29-1D4A-96FC-391A-5DDC85F9CB29}"/>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538FAAAB-BA63-FC58-D64C-2A2665E41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77B48-7C11-D155-3245-17D756ADDD68}"/>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36326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B88F-D9BA-43EA-DCF8-48EC31E5E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327559-407A-9A20-5D44-2A612475B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EDE262-6ACA-B311-35C6-35631E7A9AFA}"/>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9D4D56A9-DD00-C985-40B4-A897D9815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38F25-5657-ED9F-CB9B-55374ED0194D}"/>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365322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F5F5B-B20E-96B7-E9AB-2A7B6633B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744A2-D95D-F7EF-56AA-FA65475C8A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985415-F8A3-0C68-EFD8-1C9AE33FA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175CF-F824-9B34-E052-94681DF1D9D6}"/>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6" name="Footer Placeholder 5">
            <a:extLst>
              <a:ext uri="{FF2B5EF4-FFF2-40B4-BE49-F238E27FC236}">
                <a16:creationId xmlns:a16="http://schemas.microsoft.com/office/drawing/2014/main" id="{88DBCA91-EB29-6832-674C-3C0294E8F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4F270-E8C9-6942-5074-28A0E904CE60}"/>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47034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74A41-7F46-B5EE-50E1-3165E10EA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641B5-F801-B94A-3665-1B5ECC7F0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92C8F-D019-50AA-E04A-44CAD476A3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FFF9A-56A0-2603-0F5B-58661D961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B817D5-AA01-72E3-930C-54703DC42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0E9D5-23AA-5893-985F-362F6B69371A}"/>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8" name="Footer Placeholder 7">
            <a:extLst>
              <a:ext uri="{FF2B5EF4-FFF2-40B4-BE49-F238E27FC236}">
                <a16:creationId xmlns:a16="http://schemas.microsoft.com/office/drawing/2014/main" id="{8BDB88F8-883C-1E15-E95B-0FCD529B7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F996E-D950-D3C3-A245-8013BC9E6A6B}"/>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01985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DDFD-2C7A-18E1-4E54-A094A3AC22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5A12CE-680F-895A-C851-B7DCFEFEBCE1}"/>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4" name="Footer Placeholder 3">
            <a:extLst>
              <a:ext uri="{FF2B5EF4-FFF2-40B4-BE49-F238E27FC236}">
                <a16:creationId xmlns:a16="http://schemas.microsoft.com/office/drawing/2014/main" id="{E5A3BAE0-5B4A-727B-4425-2C68B0401F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09489C-7F98-721C-83DC-F43F4FB8B42C}"/>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7132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993D6-F04E-3793-6E9A-F695FBACC3C8}"/>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3" name="Footer Placeholder 2">
            <a:extLst>
              <a:ext uri="{FF2B5EF4-FFF2-40B4-BE49-F238E27FC236}">
                <a16:creationId xmlns:a16="http://schemas.microsoft.com/office/drawing/2014/main" id="{C53064D4-E548-0700-ED1A-EC12B4B37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DF2026-7252-9D66-F0AD-3B422D2DE524}"/>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225547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C799-A0A8-1854-3764-228344287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C30A4E-98CF-6881-96D4-FB5A41702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3B58D-F1E5-027C-A23E-823369011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6BF1B4-4D3B-7C69-9EF0-C7728C46FEC6}"/>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6" name="Footer Placeholder 5">
            <a:extLst>
              <a:ext uri="{FF2B5EF4-FFF2-40B4-BE49-F238E27FC236}">
                <a16:creationId xmlns:a16="http://schemas.microsoft.com/office/drawing/2014/main" id="{10473369-B6BE-D1AF-1FDA-AE8A3BC7A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7A3A2-D178-4365-E854-C0D725A8BEBC}"/>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13136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5788-A2C0-9093-F851-B994E9260D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337B4-D357-F503-C4BC-670EC8AF0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A8FD1-B198-19A3-C785-0E766219E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3B53C-997A-CECA-A932-826459B72D60}"/>
              </a:ext>
            </a:extLst>
          </p:cNvPr>
          <p:cNvSpPr>
            <a:spLocks noGrp="1"/>
          </p:cNvSpPr>
          <p:nvPr>
            <p:ph type="dt" sz="half" idx="10"/>
          </p:nvPr>
        </p:nvSpPr>
        <p:spPr/>
        <p:txBody>
          <a:bodyPr/>
          <a:lstStyle/>
          <a:p>
            <a:fld id="{5C09325A-6AA2-402A-8317-4335AB11824C}" type="datetimeFigureOut">
              <a:rPr lang="en-US" smtClean="0"/>
              <a:t>8/31/2023</a:t>
            </a:fld>
            <a:endParaRPr lang="en-US"/>
          </a:p>
        </p:txBody>
      </p:sp>
      <p:sp>
        <p:nvSpPr>
          <p:cNvPr id="6" name="Footer Placeholder 5">
            <a:extLst>
              <a:ext uri="{FF2B5EF4-FFF2-40B4-BE49-F238E27FC236}">
                <a16:creationId xmlns:a16="http://schemas.microsoft.com/office/drawing/2014/main" id="{86C34160-140F-E14C-1107-86E90E629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A2F08-363A-9CE2-C1F4-2EA604D64617}"/>
              </a:ext>
            </a:extLst>
          </p:cNvPr>
          <p:cNvSpPr>
            <a:spLocks noGrp="1"/>
          </p:cNvSpPr>
          <p:nvPr>
            <p:ph type="sldNum" sz="quarter" idx="12"/>
          </p:nvPr>
        </p:nvSpPr>
        <p:spPr/>
        <p:txBody>
          <a:bodyPr/>
          <a:lstStyle/>
          <a:p>
            <a:fld id="{CA59F51E-1A7D-4CF8-9660-A25367D31DE3}" type="slidenum">
              <a:rPr lang="en-US" smtClean="0"/>
              <a:t>‹#›</a:t>
            </a:fld>
            <a:endParaRPr lang="en-US"/>
          </a:p>
        </p:txBody>
      </p:sp>
    </p:spTree>
    <p:extLst>
      <p:ext uri="{BB962C8B-B14F-4D97-AF65-F5344CB8AC3E}">
        <p14:creationId xmlns:p14="http://schemas.microsoft.com/office/powerpoint/2010/main" val="234537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EFB8E4-28CA-455E-8E00-F93D2135B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D21B4-F8AE-8904-1ABB-EA22BA93F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526D6-C4F4-DED4-1996-58CA51761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325A-6AA2-402A-8317-4335AB11824C}" type="datetimeFigureOut">
              <a:rPr lang="en-US" smtClean="0"/>
              <a:t>8/31/2023</a:t>
            </a:fld>
            <a:endParaRPr lang="en-US"/>
          </a:p>
        </p:txBody>
      </p:sp>
      <p:sp>
        <p:nvSpPr>
          <p:cNvPr id="5" name="Footer Placeholder 4">
            <a:extLst>
              <a:ext uri="{FF2B5EF4-FFF2-40B4-BE49-F238E27FC236}">
                <a16:creationId xmlns:a16="http://schemas.microsoft.com/office/drawing/2014/main" id="{973A79F7-0F23-15A9-3921-3366D474E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3B43DE-CB5F-F054-9AFD-710B96E39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9F51E-1A7D-4CF8-9660-A25367D31DE3}" type="slidenum">
              <a:rPr lang="en-US" smtClean="0"/>
              <a:t>‹#›</a:t>
            </a:fld>
            <a:endParaRPr lang="en-US"/>
          </a:p>
        </p:txBody>
      </p:sp>
    </p:spTree>
    <p:extLst>
      <p:ext uri="{BB962C8B-B14F-4D97-AF65-F5344CB8AC3E}">
        <p14:creationId xmlns:p14="http://schemas.microsoft.com/office/powerpoint/2010/main" val="281128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CD482651-B4FF-DB2B-D828-75507C4FEB5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0715" b="5016"/>
          <a:stretch/>
        </p:blipFill>
        <p:spPr>
          <a:xfrm>
            <a:off x="20" y="10"/>
            <a:ext cx="12191980" cy="6857990"/>
          </a:xfrm>
          <a:prstGeom prst="rect">
            <a:avLst/>
          </a:prstGeom>
        </p:spPr>
      </p:pic>
      <p:sp>
        <p:nvSpPr>
          <p:cNvPr id="2" name="Title 1">
            <a:extLst>
              <a:ext uri="{FF2B5EF4-FFF2-40B4-BE49-F238E27FC236}">
                <a16:creationId xmlns:a16="http://schemas.microsoft.com/office/drawing/2014/main" id="{DA65DED0-A0CE-68B5-6CD0-C52540E35685}"/>
              </a:ext>
            </a:extLst>
          </p:cNvPr>
          <p:cNvSpPr>
            <a:spLocks noGrp="1"/>
          </p:cNvSpPr>
          <p:nvPr>
            <p:ph type="ctrTitle"/>
          </p:nvPr>
        </p:nvSpPr>
        <p:spPr>
          <a:xfrm>
            <a:off x="965200" y="965200"/>
            <a:ext cx="10261600" cy="3564869"/>
          </a:xfrm>
        </p:spPr>
        <p:txBody>
          <a:bodyPr>
            <a:normAutofit/>
          </a:bodyPr>
          <a:lstStyle/>
          <a:p>
            <a:pPr algn="l"/>
            <a:r>
              <a:rPr lang="en-US" sz="11500" dirty="0">
                <a:ln w="22225">
                  <a:solidFill>
                    <a:schemeClr val="tx1"/>
                  </a:solidFill>
                  <a:miter lim="800000"/>
                </a:ln>
                <a:noFill/>
              </a:rPr>
              <a:t>Carnivorous Plants</a:t>
            </a:r>
          </a:p>
        </p:txBody>
      </p:sp>
      <p:sp>
        <p:nvSpPr>
          <p:cNvPr id="3" name="Subtitle 2">
            <a:extLst>
              <a:ext uri="{FF2B5EF4-FFF2-40B4-BE49-F238E27FC236}">
                <a16:creationId xmlns:a16="http://schemas.microsoft.com/office/drawing/2014/main" id="{FEB928EF-869C-C65F-E43B-FAADD4F4887D}"/>
              </a:ext>
            </a:extLst>
          </p:cNvPr>
          <p:cNvSpPr>
            <a:spLocks noGrp="1"/>
          </p:cNvSpPr>
          <p:nvPr>
            <p:ph type="subTitle" idx="1"/>
          </p:nvPr>
        </p:nvSpPr>
        <p:spPr>
          <a:xfrm>
            <a:off x="965200" y="4572002"/>
            <a:ext cx="10261600" cy="1202995"/>
          </a:xfrm>
        </p:spPr>
        <p:txBody>
          <a:bodyPr>
            <a:normAutofit/>
          </a:bodyPr>
          <a:lstStyle/>
          <a:p>
            <a:pPr algn="l"/>
            <a:r>
              <a:rPr lang="en-US" sz="3200" dirty="0"/>
              <a:t>High School Biology (9</a:t>
            </a:r>
            <a:r>
              <a:rPr lang="en-US" sz="3200" baseline="30000" dirty="0"/>
              <a:t>th</a:t>
            </a:r>
            <a:r>
              <a:rPr lang="en-US" sz="3200" dirty="0"/>
              <a:t> Grade)</a:t>
            </a:r>
          </a:p>
        </p:txBody>
      </p:sp>
    </p:spTree>
    <p:extLst>
      <p:ext uri="{BB962C8B-B14F-4D97-AF65-F5344CB8AC3E}">
        <p14:creationId xmlns:p14="http://schemas.microsoft.com/office/powerpoint/2010/main" val="40197117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8693-D9A2-3908-CC5B-7387E74259A8}"/>
              </a:ext>
            </a:extLst>
          </p:cNvPr>
          <p:cNvSpPr>
            <a:spLocks noGrp="1"/>
          </p:cNvSpPr>
          <p:nvPr>
            <p:ph type="title"/>
          </p:nvPr>
        </p:nvSpPr>
        <p:spPr/>
        <p:txBody>
          <a:bodyPr/>
          <a:lstStyle/>
          <a:p>
            <a:r>
              <a:rPr lang="en-US"/>
              <a:t>Plants</a:t>
            </a:r>
            <a:endParaRPr lang="en-US" dirty="0"/>
          </a:p>
        </p:txBody>
      </p:sp>
      <p:sp>
        <p:nvSpPr>
          <p:cNvPr id="3" name="Content Placeholder 2">
            <a:extLst>
              <a:ext uri="{FF2B5EF4-FFF2-40B4-BE49-F238E27FC236}">
                <a16:creationId xmlns:a16="http://schemas.microsoft.com/office/drawing/2014/main" id="{ED50D8C8-0B00-B178-305A-EDA838542A31}"/>
              </a:ext>
            </a:extLst>
          </p:cNvPr>
          <p:cNvSpPr>
            <a:spLocks noGrp="1"/>
          </p:cNvSpPr>
          <p:nvPr>
            <p:ph idx="1"/>
          </p:nvPr>
        </p:nvSpPr>
        <p:spPr/>
        <p:txBody>
          <a:bodyPr/>
          <a:lstStyle/>
          <a:p>
            <a:r>
              <a:rPr lang="en-US" dirty="0"/>
              <a:t>Plants are autotrophs/producers because they produce their food through the process of photosynthesis and break it down through cellular respiration.</a:t>
            </a:r>
          </a:p>
          <a:p>
            <a:r>
              <a:rPr lang="en-US" dirty="0"/>
              <a:t>Plants need 5 things to survive:</a:t>
            </a:r>
          </a:p>
          <a:p>
            <a:pPr lvl="1"/>
            <a:r>
              <a:rPr lang="en-US" b="0" i="0" dirty="0">
                <a:solidFill>
                  <a:srgbClr val="333333"/>
                </a:solidFill>
                <a:effectLst/>
                <a:latin typeface="Nunito Sans" panose="020F0502020204030204" pitchFamily="2" charset="0"/>
              </a:rPr>
              <a:t>Light</a:t>
            </a:r>
          </a:p>
          <a:p>
            <a:pPr lvl="1"/>
            <a:r>
              <a:rPr lang="en-US" b="0" i="0" dirty="0">
                <a:solidFill>
                  <a:srgbClr val="333333"/>
                </a:solidFill>
                <a:effectLst/>
                <a:latin typeface="Nunito Sans" panose="020F0502020204030204" pitchFamily="2" charset="0"/>
              </a:rPr>
              <a:t>Air</a:t>
            </a:r>
          </a:p>
          <a:p>
            <a:pPr lvl="1"/>
            <a:r>
              <a:rPr lang="en-US" b="0" i="0" dirty="0">
                <a:solidFill>
                  <a:srgbClr val="333333"/>
                </a:solidFill>
                <a:effectLst/>
                <a:latin typeface="Nunito Sans" panose="020F0502020204030204" pitchFamily="2" charset="0"/>
              </a:rPr>
              <a:t>Water</a:t>
            </a:r>
          </a:p>
          <a:p>
            <a:pPr lvl="1"/>
            <a:r>
              <a:rPr lang="en-US" b="0" i="0" dirty="0">
                <a:solidFill>
                  <a:srgbClr val="333333"/>
                </a:solidFill>
                <a:effectLst/>
                <a:latin typeface="Nunito Sans" panose="020F0502020204030204" pitchFamily="2" charset="0"/>
              </a:rPr>
              <a:t>Nutrients </a:t>
            </a:r>
          </a:p>
          <a:p>
            <a:pPr lvl="1"/>
            <a:r>
              <a:rPr lang="en-US" b="0" i="0" dirty="0">
                <a:solidFill>
                  <a:srgbClr val="333333"/>
                </a:solidFill>
                <a:effectLst/>
                <a:latin typeface="Nunito Sans" panose="020F0502020204030204" pitchFamily="2" charset="0"/>
              </a:rPr>
              <a:t>Space to grow</a:t>
            </a:r>
          </a:p>
          <a:p>
            <a:pPr lvl="1"/>
            <a:endParaRPr lang="en-US" dirty="0"/>
          </a:p>
        </p:txBody>
      </p:sp>
    </p:spTree>
    <p:extLst>
      <p:ext uri="{BB962C8B-B14F-4D97-AF65-F5344CB8AC3E}">
        <p14:creationId xmlns:p14="http://schemas.microsoft.com/office/powerpoint/2010/main" val="247887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1B53-3EAC-A15F-F7D1-DB89F59B88C0}"/>
              </a:ext>
            </a:extLst>
          </p:cNvPr>
          <p:cNvSpPr>
            <a:spLocks noGrp="1"/>
          </p:cNvSpPr>
          <p:nvPr>
            <p:ph type="title"/>
          </p:nvPr>
        </p:nvSpPr>
        <p:spPr/>
        <p:txBody>
          <a:bodyPr/>
          <a:lstStyle/>
          <a:p>
            <a:r>
              <a:rPr lang="en-US" dirty="0"/>
              <a:t>Light</a:t>
            </a:r>
          </a:p>
        </p:txBody>
      </p:sp>
      <p:sp>
        <p:nvSpPr>
          <p:cNvPr id="3" name="Content Placeholder 2">
            <a:extLst>
              <a:ext uri="{FF2B5EF4-FFF2-40B4-BE49-F238E27FC236}">
                <a16:creationId xmlns:a16="http://schemas.microsoft.com/office/drawing/2014/main" id="{A167805E-4D72-6F06-93E4-E32A9987F43A}"/>
              </a:ext>
            </a:extLst>
          </p:cNvPr>
          <p:cNvSpPr>
            <a:spLocks noGrp="1"/>
          </p:cNvSpPr>
          <p:nvPr>
            <p:ph idx="1"/>
          </p:nvPr>
        </p:nvSpPr>
        <p:spPr/>
        <p:txBody>
          <a:bodyPr/>
          <a:lstStyle/>
          <a:p>
            <a:r>
              <a:rPr lang="en-US" dirty="0"/>
              <a:t>Light is a limiting factor for plants.  Determine how light effects plants.</a:t>
            </a:r>
          </a:p>
          <a:p>
            <a:r>
              <a:rPr lang="en-US" dirty="0"/>
              <a:t>Why do they need light?</a:t>
            </a:r>
          </a:p>
          <a:p>
            <a:r>
              <a:rPr lang="en-US" dirty="0"/>
              <a:t>What is the primary source of light?</a:t>
            </a:r>
          </a:p>
          <a:p>
            <a:r>
              <a:rPr lang="en-US" dirty="0"/>
              <a:t>What wavelengths of light are most important?</a:t>
            </a:r>
          </a:p>
          <a:p>
            <a:r>
              <a:rPr lang="en-US" dirty="0"/>
              <a:t>If you are growing a plant indoors, what type of lighting should you use?</a:t>
            </a:r>
          </a:p>
        </p:txBody>
      </p:sp>
    </p:spTree>
    <p:extLst>
      <p:ext uri="{BB962C8B-B14F-4D97-AF65-F5344CB8AC3E}">
        <p14:creationId xmlns:p14="http://schemas.microsoft.com/office/powerpoint/2010/main" val="651272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4405-020F-5936-5037-06E3AE5E46F6}"/>
              </a:ext>
            </a:extLst>
          </p:cNvPr>
          <p:cNvSpPr>
            <a:spLocks noGrp="1"/>
          </p:cNvSpPr>
          <p:nvPr>
            <p:ph type="title"/>
          </p:nvPr>
        </p:nvSpPr>
        <p:spPr/>
        <p:txBody>
          <a:bodyPr/>
          <a:lstStyle/>
          <a:p>
            <a:r>
              <a:rPr lang="en-US" dirty="0"/>
              <a:t>Air</a:t>
            </a:r>
          </a:p>
        </p:txBody>
      </p:sp>
      <p:sp>
        <p:nvSpPr>
          <p:cNvPr id="3" name="Content Placeholder 2">
            <a:extLst>
              <a:ext uri="{FF2B5EF4-FFF2-40B4-BE49-F238E27FC236}">
                <a16:creationId xmlns:a16="http://schemas.microsoft.com/office/drawing/2014/main" id="{A98F26C7-D52A-F8F8-E6A7-CAA8102132BC}"/>
              </a:ext>
            </a:extLst>
          </p:cNvPr>
          <p:cNvSpPr>
            <a:spLocks noGrp="1"/>
          </p:cNvSpPr>
          <p:nvPr>
            <p:ph idx="1"/>
          </p:nvPr>
        </p:nvSpPr>
        <p:spPr/>
        <p:txBody>
          <a:bodyPr/>
          <a:lstStyle/>
          <a:p>
            <a:r>
              <a:rPr lang="en-US" dirty="0"/>
              <a:t>Plants need to different gasses to survive, carbon dioxide and oxygen.</a:t>
            </a:r>
          </a:p>
          <a:p>
            <a:r>
              <a:rPr lang="en-US" dirty="0"/>
              <a:t>How do they use both gases?</a:t>
            </a:r>
          </a:p>
          <a:p>
            <a:endParaRPr lang="en-US" dirty="0"/>
          </a:p>
          <a:p>
            <a:pPr marL="0" indent="0">
              <a:buNone/>
            </a:pPr>
            <a:endParaRPr lang="en-US" dirty="0"/>
          </a:p>
        </p:txBody>
      </p:sp>
    </p:spTree>
    <p:extLst>
      <p:ext uri="{BB962C8B-B14F-4D97-AF65-F5344CB8AC3E}">
        <p14:creationId xmlns:p14="http://schemas.microsoft.com/office/powerpoint/2010/main" val="1126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0655-AC39-8DDF-B9EA-E5FEEE4F3CDE}"/>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B463C4E7-F8E9-5EE0-E902-79201B63CCF4}"/>
              </a:ext>
            </a:extLst>
          </p:cNvPr>
          <p:cNvSpPr>
            <a:spLocks noGrp="1"/>
          </p:cNvSpPr>
          <p:nvPr>
            <p:ph idx="1"/>
          </p:nvPr>
        </p:nvSpPr>
        <p:spPr/>
        <p:txBody>
          <a:bodyPr/>
          <a:lstStyle/>
          <a:p>
            <a:r>
              <a:rPr lang="en-US" dirty="0"/>
              <a:t>All plants need water, some more that others.  For example, succulents have adaptations to help them survive with less water and thus allows them to live in the desert.</a:t>
            </a:r>
          </a:p>
          <a:p>
            <a:r>
              <a:rPr lang="en-US" dirty="0"/>
              <a:t>How are carnivorous plants different?</a:t>
            </a:r>
          </a:p>
          <a:p>
            <a:r>
              <a:rPr lang="en-US" dirty="0"/>
              <a:t>What type of environment are they adapted to live in?</a:t>
            </a:r>
          </a:p>
          <a:p>
            <a:r>
              <a:rPr lang="en-US" dirty="0"/>
              <a:t>What type of water do they need and why?</a:t>
            </a:r>
          </a:p>
        </p:txBody>
      </p:sp>
    </p:spTree>
    <p:extLst>
      <p:ext uri="{BB962C8B-B14F-4D97-AF65-F5344CB8AC3E}">
        <p14:creationId xmlns:p14="http://schemas.microsoft.com/office/powerpoint/2010/main" val="345497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A19B-B76E-78AE-5475-83C8DB8BE682}"/>
              </a:ext>
            </a:extLst>
          </p:cNvPr>
          <p:cNvSpPr>
            <a:spLocks noGrp="1"/>
          </p:cNvSpPr>
          <p:nvPr>
            <p:ph type="title"/>
          </p:nvPr>
        </p:nvSpPr>
        <p:spPr/>
        <p:txBody>
          <a:bodyPr/>
          <a:lstStyle/>
          <a:p>
            <a:r>
              <a:rPr lang="en-US" dirty="0"/>
              <a:t>Nutrients</a:t>
            </a:r>
          </a:p>
        </p:txBody>
      </p:sp>
      <p:sp>
        <p:nvSpPr>
          <p:cNvPr id="3" name="Content Placeholder 2">
            <a:extLst>
              <a:ext uri="{FF2B5EF4-FFF2-40B4-BE49-F238E27FC236}">
                <a16:creationId xmlns:a16="http://schemas.microsoft.com/office/drawing/2014/main" id="{FEB93AED-71CB-FEF4-BB30-24D3E0313B24}"/>
              </a:ext>
            </a:extLst>
          </p:cNvPr>
          <p:cNvSpPr>
            <a:spLocks noGrp="1"/>
          </p:cNvSpPr>
          <p:nvPr>
            <p:ph idx="1"/>
          </p:nvPr>
        </p:nvSpPr>
        <p:spPr/>
        <p:txBody>
          <a:bodyPr/>
          <a:lstStyle/>
          <a:p>
            <a:r>
              <a:rPr lang="en-US" dirty="0"/>
              <a:t>Most plants need nutrients to survive.  This includes nitrogen, phosphorous, and potassium.  Once dissolved in water these nutrients are absorbed through the roots of the plant.  Most plants benefit through the addition of fertilizer.</a:t>
            </a:r>
          </a:p>
          <a:p>
            <a:r>
              <a:rPr lang="en-US" dirty="0"/>
              <a:t>Carnivorous plants are different.  </a:t>
            </a:r>
          </a:p>
          <a:p>
            <a:r>
              <a:rPr lang="en-US" dirty="0"/>
              <a:t>How do they obtain their nutrients?</a:t>
            </a:r>
          </a:p>
          <a:p>
            <a:r>
              <a:rPr lang="en-US" dirty="0"/>
              <a:t>What happens if you plant them in or give them fertilizer?</a:t>
            </a:r>
          </a:p>
          <a:p>
            <a:r>
              <a:rPr lang="en-US" dirty="0"/>
              <a:t>Are their any types of fertilizer that they can use?</a:t>
            </a:r>
          </a:p>
          <a:p>
            <a:endParaRPr lang="en-US" dirty="0"/>
          </a:p>
        </p:txBody>
      </p:sp>
    </p:spTree>
    <p:extLst>
      <p:ext uri="{BB962C8B-B14F-4D97-AF65-F5344CB8AC3E}">
        <p14:creationId xmlns:p14="http://schemas.microsoft.com/office/powerpoint/2010/main" val="98762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20D3-9E0D-5792-89B5-6A645C40CFBE}"/>
              </a:ext>
            </a:extLst>
          </p:cNvPr>
          <p:cNvSpPr>
            <a:spLocks noGrp="1"/>
          </p:cNvSpPr>
          <p:nvPr>
            <p:ph type="title"/>
          </p:nvPr>
        </p:nvSpPr>
        <p:spPr/>
        <p:txBody>
          <a:bodyPr/>
          <a:lstStyle/>
          <a:p>
            <a:r>
              <a:rPr lang="en-US" dirty="0"/>
              <a:t>Space to grow</a:t>
            </a:r>
          </a:p>
        </p:txBody>
      </p:sp>
      <p:sp>
        <p:nvSpPr>
          <p:cNvPr id="3" name="Content Placeholder 2">
            <a:extLst>
              <a:ext uri="{FF2B5EF4-FFF2-40B4-BE49-F238E27FC236}">
                <a16:creationId xmlns:a16="http://schemas.microsoft.com/office/drawing/2014/main" id="{F1475355-E394-2279-26C6-34CFB717F80B}"/>
              </a:ext>
            </a:extLst>
          </p:cNvPr>
          <p:cNvSpPr>
            <a:spLocks noGrp="1"/>
          </p:cNvSpPr>
          <p:nvPr>
            <p:ph idx="1"/>
          </p:nvPr>
        </p:nvSpPr>
        <p:spPr/>
        <p:txBody>
          <a:bodyPr/>
          <a:lstStyle/>
          <a:p>
            <a:r>
              <a:rPr lang="en-US" dirty="0"/>
              <a:t>All living things need space to grow.  Plants are no exception.  They need space for their leaves to access sunlight and space for their roots to absorb water and nutrients.</a:t>
            </a:r>
          </a:p>
          <a:p>
            <a:r>
              <a:rPr lang="en-US" dirty="0"/>
              <a:t>Determine how much space is needed in general for the following types of carnivorous plants:</a:t>
            </a:r>
          </a:p>
          <a:p>
            <a:pPr lvl="1"/>
            <a:r>
              <a:rPr lang="en-US" dirty="0"/>
              <a:t>Venus Flytraps</a:t>
            </a:r>
          </a:p>
          <a:p>
            <a:pPr lvl="1"/>
            <a:r>
              <a:rPr lang="en-US" dirty="0"/>
              <a:t>Pitcher Plants</a:t>
            </a:r>
          </a:p>
          <a:p>
            <a:pPr lvl="1"/>
            <a:r>
              <a:rPr lang="en-US" dirty="0"/>
              <a:t>Sundews</a:t>
            </a:r>
          </a:p>
          <a:p>
            <a:pPr lvl="1"/>
            <a:r>
              <a:rPr lang="en-US" dirty="0"/>
              <a:t>Butterworts</a:t>
            </a:r>
          </a:p>
          <a:p>
            <a:pPr lvl="1"/>
            <a:r>
              <a:rPr lang="en-US" dirty="0"/>
              <a:t>Cobra Plants</a:t>
            </a:r>
          </a:p>
        </p:txBody>
      </p:sp>
    </p:spTree>
    <p:extLst>
      <p:ext uri="{BB962C8B-B14F-4D97-AF65-F5344CB8AC3E}">
        <p14:creationId xmlns:p14="http://schemas.microsoft.com/office/powerpoint/2010/main" val="258273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07BA-D7A6-7FBC-B7F8-EBB8FF1B2655}"/>
              </a:ext>
            </a:extLst>
          </p:cNvPr>
          <p:cNvSpPr>
            <a:spLocks noGrp="1"/>
          </p:cNvSpPr>
          <p:nvPr>
            <p:ph type="title"/>
          </p:nvPr>
        </p:nvSpPr>
        <p:spPr/>
        <p:txBody>
          <a:bodyPr/>
          <a:lstStyle/>
          <a:p>
            <a:r>
              <a:rPr lang="en-US" dirty="0"/>
              <a:t>Bog or Terrarium (Assessment)</a:t>
            </a:r>
          </a:p>
        </p:txBody>
      </p:sp>
      <p:sp>
        <p:nvSpPr>
          <p:cNvPr id="3" name="Content Placeholder 2">
            <a:extLst>
              <a:ext uri="{FF2B5EF4-FFF2-40B4-BE49-F238E27FC236}">
                <a16:creationId xmlns:a16="http://schemas.microsoft.com/office/drawing/2014/main" id="{6FF09D0B-F44E-475D-287C-D4140F7ED2B3}"/>
              </a:ext>
            </a:extLst>
          </p:cNvPr>
          <p:cNvSpPr>
            <a:spLocks noGrp="1"/>
          </p:cNvSpPr>
          <p:nvPr>
            <p:ph idx="1"/>
          </p:nvPr>
        </p:nvSpPr>
        <p:spPr/>
        <p:txBody>
          <a:bodyPr/>
          <a:lstStyle/>
          <a:p>
            <a:r>
              <a:rPr lang="en-US" dirty="0"/>
              <a:t>Imagine that you could create either a small bog or terrarium for carnivorous plants for your class.</a:t>
            </a:r>
          </a:p>
          <a:p>
            <a:r>
              <a:rPr lang="en-US" dirty="0"/>
              <a:t>What do you need to get started? (equipment, soil, lighting, testing equipment)</a:t>
            </a:r>
          </a:p>
          <a:p>
            <a:r>
              <a:rPr lang="en-US" dirty="0"/>
              <a:t>What plants would you choose and why?</a:t>
            </a:r>
          </a:p>
          <a:p>
            <a:r>
              <a:rPr lang="en-US" dirty="0"/>
              <a:t>How would you feed your plants?</a:t>
            </a:r>
          </a:p>
          <a:p>
            <a:r>
              <a:rPr lang="en-US" dirty="0"/>
              <a:t>How would you water the plants?</a:t>
            </a:r>
          </a:p>
        </p:txBody>
      </p:sp>
    </p:spTree>
    <p:extLst>
      <p:ext uri="{BB962C8B-B14F-4D97-AF65-F5344CB8AC3E}">
        <p14:creationId xmlns:p14="http://schemas.microsoft.com/office/powerpoint/2010/main" val="89650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382</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Nunito Sans</vt:lpstr>
      <vt:lpstr>Office Theme</vt:lpstr>
      <vt:lpstr>Carnivorous Plants</vt:lpstr>
      <vt:lpstr>Plants</vt:lpstr>
      <vt:lpstr>Light</vt:lpstr>
      <vt:lpstr>Air</vt:lpstr>
      <vt:lpstr>Water</vt:lpstr>
      <vt:lpstr>Nutrients</vt:lpstr>
      <vt:lpstr>Space to grow</vt:lpstr>
      <vt:lpstr>Bog or Terrarium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Carnovorous Plants</dc:title>
  <dc:creator>Bryan Stephens</dc:creator>
  <cp:lastModifiedBy>Kenneth Coogan</cp:lastModifiedBy>
  <cp:revision>3</cp:revision>
  <dcterms:created xsi:type="dcterms:W3CDTF">2023-08-31T03:20:12Z</dcterms:created>
  <dcterms:modified xsi:type="dcterms:W3CDTF">2023-08-31T13:17:57Z</dcterms:modified>
</cp:coreProperties>
</file>