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Architects Daughter"/>
      <p:regular r:id="rId15"/>
    </p:embeddedFont>
    <p:embeddedFont>
      <p:font typeface="Amatic SC"/>
      <p:regular r:id="rId16"/>
      <p:bold r:id="rId17"/>
    </p:embeddedFont>
    <p:embeddedFont>
      <p:font typeface="Rock Salt"/>
      <p:regular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chitectsDaughter-regular.fntdata"/><Relationship Id="rId14" Type="http://schemas.openxmlformats.org/officeDocument/2006/relationships/slide" Target="slides/slide9.xml"/><Relationship Id="rId17" Type="http://schemas.openxmlformats.org/officeDocument/2006/relationships/font" Target="fonts/AmaticSC-bold.fntdata"/><Relationship Id="rId16" Type="http://schemas.openxmlformats.org/officeDocument/2006/relationships/font" Target="fonts/AmaticSC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RockSalt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58d543b4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58d543b4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77e1714dc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77e1714dc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a58d543b4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a58d543b4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77e1714dc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77e1714dc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77e1714dc9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77e1714dc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77e1714dc9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77e1714dc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77e1714dc9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77e1714dc9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a58d543b44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a58d543b44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100">
                <a:latin typeface="Rock Salt"/>
                <a:ea typeface="Rock Salt"/>
                <a:cs typeface="Rock Salt"/>
                <a:sym typeface="Rock Salt"/>
              </a:rPr>
              <a:t>Carnivorous Plant</a:t>
            </a:r>
            <a:endParaRPr sz="8100">
              <a:latin typeface="Rock Salt"/>
              <a:ea typeface="Rock Salt"/>
              <a:cs typeface="Rock Salt"/>
              <a:sym typeface="Rock Salt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54250"/>
            <a:ext cx="8520600" cy="214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Amatic SC"/>
                <a:ea typeface="Amatic SC"/>
                <a:cs typeface="Amatic SC"/>
                <a:sym typeface="Amatic SC"/>
              </a:rPr>
              <a:t>By: </a:t>
            </a:r>
            <a:r>
              <a:rPr b="1" lang="en">
                <a:highlight>
                  <a:srgbClr val="FFFF00"/>
                </a:highlight>
                <a:latin typeface="Amatic SC"/>
                <a:ea typeface="Amatic SC"/>
                <a:cs typeface="Amatic SC"/>
                <a:sym typeface="Amatic SC"/>
              </a:rPr>
              <a:t>(Your name goes here)</a:t>
            </a:r>
            <a:b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</a:br>
            <a:b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</a:br>
            <a:r>
              <a:rPr lang="en" sz="1800">
                <a:latin typeface="Architects Daughter"/>
                <a:ea typeface="Architects Daughter"/>
                <a:cs typeface="Architects Daughter"/>
                <a:sym typeface="Architects Daughter"/>
              </a:rPr>
              <a:t>This presentation will investigate and report information about the (</a:t>
            </a:r>
            <a:r>
              <a:rPr lang="en" sz="3100" u="sng">
                <a:highlight>
                  <a:srgbClr val="FFFF00"/>
                </a:highlight>
                <a:latin typeface="Architects Daughter"/>
                <a:ea typeface="Architects Daughter"/>
                <a:cs typeface="Architects Daughter"/>
                <a:sym typeface="Architects Daughter"/>
              </a:rPr>
              <a:t>species you chose</a:t>
            </a:r>
            <a:r>
              <a:rPr lang="en" sz="1800">
                <a:latin typeface="Architects Daughter"/>
                <a:ea typeface="Architects Daughter"/>
                <a:cs typeface="Architects Daughter"/>
                <a:sym typeface="Architects Daughter"/>
              </a:rPr>
              <a:t>).</a:t>
            </a:r>
            <a:r>
              <a:rPr lang="en" sz="1800">
                <a:latin typeface="Architects Daughter"/>
                <a:ea typeface="Architects Daughter"/>
                <a:cs typeface="Architects Daughter"/>
                <a:sym typeface="Architects Daughter"/>
              </a:rPr>
              <a:t>.</a:t>
            </a:r>
            <a:endParaRPr sz="1800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(put a general description and pics of the plant</a:t>
            </a:r>
            <a:r>
              <a:rPr lang="en"/>
              <a:t>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(diet)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(maps of the plant… world, local, etc.)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(description of best habitat)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(how does it fit into an ecosystem; importance?)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Own one?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(is this a good idea? suggestions?)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Conservation efforts? Endangered</a:t>
            </a:r>
            <a:r>
              <a:rPr lang="en"/>
              <a:t>?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(is this a good idea? suggestions?)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97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CER - Is your species of Carnivorous Plant important to the ecosystem? (convince us!)</a:t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509925"/>
            <a:ext cx="8520600" cy="76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Claim:</a:t>
            </a:r>
            <a:endParaRPr/>
          </a:p>
        </p:txBody>
      </p:sp>
      <p:sp>
        <p:nvSpPr>
          <p:cNvPr id="104" name="Google Shape;104;p21"/>
          <p:cNvSpPr txBox="1"/>
          <p:nvPr>
            <p:ph idx="1" type="body"/>
          </p:nvPr>
        </p:nvSpPr>
        <p:spPr>
          <a:xfrm>
            <a:off x="311700" y="2367225"/>
            <a:ext cx="8520600" cy="11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Evidence:</a:t>
            </a:r>
            <a:endParaRPr/>
          </a:p>
        </p:txBody>
      </p:sp>
      <p:sp>
        <p:nvSpPr>
          <p:cNvPr id="105" name="Google Shape;105;p21"/>
          <p:cNvSpPr txBox="1"/>
          <p:nvPr>
            <p:ph idx="1" type="body"/>
          </p:nvPr>
        </p:nvSpPr>
        <p:spPr>
          <a:xfrm>
            <a:off x="311700" y="3605825"/>
            <a:ext cx="8520600" cy="11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Reasoning: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